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Action1.xml" ContentType="application/vnd.ms-office.inkAct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63" r:id="rId3"/>
    <p:sldId id="261" r:id="rId4"/>
    <p:sldId id="262" r:id="rId5"/>
    <p:sldId id="259" r:id="rId6"/>
    <p:sldId id="264" r:id="rId7"/>
    <p:sldId id="260" r:id="rId8"/>
    <p:sldId id="266" r:id="rId9"/>
    <p:sldId id="265" r:id="rId10"/>
    <p:sldId id="267" r:id="rId11"/>
    <p:sldId id="268" r:id="rId12"/>
    <p:sldId id="274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2424" autoAdjust="0"/>
  </p:normalViewPr>
  <p:slideViewPr>
    <p:cSldViewPr snapToGrid="0">
      <p:cViewPr>
        <p:scale>
          <a:sx n="94" d="100"/>
          <a:sy n="94" d="100"/>
        </p:scale>
        <p:origin x="685" y="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9171" units="1/cm"/>
          <inkml:channelProperty channel="T" name="resolution" value="1" units="1/dev"/>
        </inkml:channelProperties>
      </inkml:inkSource>
      <inkml:timestamp xml:id="ts0" timeString="2019-12-04T21:38:39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175">
    <iact:property name="dataType"/>
    <iact:actionData xml:id="d0">
      <inkml:trace xmlns:inkml="http://www.w3.org/2003/InkML" xml:id="stk0" contextRef="#ctx0" brushRef="#br0">12793 12471 0,'22'-45'165,"58"-47"-159,23-10 2,-57 67-3,-35 24 2,35-46 0,0 34 1,-35 12 0,46-24-3,12 12 3,-1-45-2,35 11 1,11-12-1,-45 35 1,79-46 1,-45 23-2,-57 23 2,11 22-2,-11-33 2,-12 10-1,-11 24 0,11-1-1,-23 1 1,47-12 1,-47 12-1,23 11-1,58-12 3,-47 12-4,35 0 2,34-45 0,1 45 0,-47 23 0,-11-1 1,-11-22 0,0 23-4,-12 0 4,-11-12-1,11 1 0,0-12 2,12 0-4,23 23 1,11-23 1,11 11 0,-23 1 1,1 22-2,11-34 2,-57 23-2,91 11 1,-91-34 1,-12 11-2,12 1 2,0-1-3,0 1 3,-23-1-2,57 46 3,-46-57-3,-11 12 1,46 33 0,-35-33 2,12 33-3,23 1 1,-46-35-1,34 12 1,-34-11 0,12 33-1,-1-22 9,-11-11-8,11-12-1,-11 23 1,12-12 0,-12 46 10,0-11-11,0-35 2,0 23-2,0 1 0,0-12 0,0 22 2,-12-22-2,-33 68 0,45-68 4,-12 12-5,1 10 3,0 1-1,11-35-1,-46 12 1,46-11-1,-12 33 1,1-45 0,0 35 0,-1-35 0,1 22 1,-1-10-1,-56 68-1,34-46 1,22-23 0,-22 35 0,34-34 0,-80 67-1,34-33 11,1-23-10,-13 34-1,13-34 2,22 11-1,-46 0-1,24-22 0,-1-12 0,23 0 2,-57 23 1,34-23-4,-79 0 1,56 0 1,-56-12 0,10 12 0,-22-23 0,0 1 2,34-13-4,-11 13 2,57 22-1,-46-12 2,12 12-1,0-23 0,-46 23 0,79 0-1,-67-34 2,79 34-1,-91-23-1,114 23 3,-34-11-4,23 11 3,-23-12-2,11-11 1,12 12 1,-12 0-2,23-1 3,12 1-4,-12-23 2,-11 22-1,22-11 2,-11 0 1,-22 1-4,22 10 2,0-22-1,-23-12 8,35 35-7,-12-1 1,12 1-1,-1 0-1,1-1 2,-1 1-2,1-1 2,11-11-3,0 12 11,-34 11-9,34-11-1,0-1 12,0 1-12,0-1-2,23 12 2,-23-11 4,0-1-2,11 1 5,0-23 13,1 22-17,-1 1-4,1 11 2,-12-11 0,11 11-1,0 0 3</inkml:trace>
    </iact:actionData>
  </iact:action>
  <iact:action type="add" startTime="21475">
    <iact:property name="dataType"/>
    <iact:actionData xml:id="d1">
      <inkml:trace xmlns:inkml="http://www.w3.org/2003/InkML" xml:id="stk1" contextRef="#ctx0" brushRef="#br0">12656 8131 0,'68'-68'91,"-45"45"-85,45-45 3,12 10 0,-11-10-3,125-58 6,-80 92-5,-68 23 2,45-12-4,-45-11 0,0 22 3,57 1-2,-92 11 0,46-23 2,23 23-1,-46-12 3,92-10-6,-80 10 2,102 1 2,-68 11 1,69-23-5,11 23 3,-92-34 1,1 34-1,-47-12 1,47-11-2,-12 23 11,-46 0-11,24 0 1,-24 0-2,23 0 3,24 0-2,-47 0 1,23 0 0,1 0-1,10 12 2,35-1-2,-57-11 1,68 35 0,-45-24 0,34 12 0,-34-23-1,-1 11 2,-10 1-2,22 10 2,-46-22-2,12 12 1,11-1 0,35 46 7,-46-45 1,11 34-9,0 22 1,23 23 7,-45-68-7,-1 23 0,-11 22 0,23-45 0,-23 12 0,11-13-1,-11 1 1,0-11 1,0-1-2,12 0 1,-12 35 1,0-23-2,0 0 13,0-12-15,0 1 3,11 11 6,-11-1-7,0 24 2,0-35-3,12 1 3,-12 11 0,0-12-2,0 1 1,0 10-1,0 36 2,0-13-1,0-11-1,-23 24 3,23-47-3,-12 35 1,1-1-1,-12 1 1,12-23 1,11 0-2,-12-12 1,-11 35 0,12-23 0,-12 11 0,23-23 0,-23 24 0,12-24 0,-12 23 7,0-11-8,-22 11 2,-1 12-1,23-12 0,-45-22 0,33 33 0,1-33 0,-57 45 6,56-46-6,12 24 1,-22-12-2,-24 11 1,24-11 1,10-1-3,-22 1 4,12-11-4,22-12 3,-57 0-1,34 11 0,0-11 1,-34 0-2,12 0 2,-46-23-3,68 12 5,-11 11-3,-35-23 0,1 12 3,11-12-5,-11 11 6,-1 12-11,47 0 6,-35-22 1,23 22 1,-12 0-1,12-35-1,-12 24 3,24 11 0,-104-34 5,92 22-10,-34-11 1,22 23 2,12-11 1,34 11 0,-11-12-2,-23 12 1,45 0-1,1-22 4,-23-1-3,11 11-1,-11 1 1,11-12 0,11 23-1,1-11 1,0-1 0,-35-11 0,23-45 7,0 56-9,12-10 2,-1-24 3,1 23-6,-12-23 3,23 1 0,0 22 0,-11-91 0,11 102 0,0 1 0,0-23 0,0 22 7,0-11-6,11 0-1,-11 1 0,0 10-1,0 1 1,11-1 0,-11 1 0,0-23 0,0-1 7,12 35-6,-12-22-1,0 10-1,11 1 3,-11-1-5,12 1 4,-12-23-2,11 22 2,1-45-1,10-34 7,-22 79 7,12 1-5,-12-12-2,11 12-1,1-35 0,-1 35 70,1-1-68,-12 1-3,0-1 9,11-11 97,-11 12-111,11 0 15,-11-35-15,0 34-1,35-10 26,-35 10-21,0 1-2,11-46 2,-11 34 3,0 11-8,12 1 1,-12 0 2,0-1-4,0 1 9</inkml:trace>
    </iact:actionData>
  </iact:action>
  <iact:action type="add" startTime="28262">
    <iact:property name="dataType"/>
    <iact:actionData xml:id="d2">
      <inkml:trace xmlns:inkml="http://www.w3.org/2003/InkML" xml:id="stk2" contextRef="#ctx0" brushRef="#br0">19634 5836 0,'-57'0'79,"-68"-23"-75,102 23 3,-57 0 0,34 0-2,-22 0 3,45 0-2,-57 0 2,46 0-2,-46 0 2,34 0-1,-57-23 0,-11 23 0,80 0-1,-103-11 3,57 11-2,11 0-2,-22 23 3,34-23-1,11 0 0,0 0-1,-34 11 1,35-11 0,22 0 0,-46 23 0,46-23 0,1 0 1,-13 11-2,-22 1 1,12-12 1,-1 23-2,23-12 1,-11 0-1,-12 24 1,35-35 1,-1 23-2,1-12 2,-1 12-1,1-12 0,-23 1 7,22-1-5,12 0 24</inkml:trace>
    </iact:actionData>
  </iact:action>
  <iact:action type="add" startTime="30193">
    <iact:property name="dataType"/>
    <iact:actionData xml:id="d3">
      <inkml:trace xmlns:inkml="http://www.w3.org/2003/InkML" xml:id="stk3" contextRef="#ctx0" brushRef="#br0">23975 3141 0,'-91'-23'147,"22"0"-140,0 11 0,-45-10-1,69 10 4,-1 1-4,-57 11-1,46 0 2,-23 0 0,-11 0-1,-46-23 2,79 23-1,-56 0 0,34 0 0,-34 0-1,68 0 2,1 0-1,-35 0 0,34 0 0,35 0 1,-81 0-1,47 0-2,-35 0 2,34 0 1,-57 0-2,57 0 1,-34 0 2,23 0-1,12 0-5,-35 0 8,45 0-5,24 11 0,-12-11 1,12 0-1,-12 23 1,0-23 8,12 0-9,-1 12 1,1-12 1,-12 11 5,0 0 1,12 1-7,-1-12 1,-11 11-1,-11 1 7,34-1-8,-11-11-1,-1 23 4,-11 0-3,-11 0 1,11-12 2,-11 35-4,34-35 2,-11 12 0,-1-23-1,-11 23 2,12 0 6,11-12-7,-23 46 1,0-11-2,23-23 1,-23 45-1,12-22 2,11-23-1,0 11-1,-11-11 4,11 0-6,0-12 3,0 23 7,0-22 0,11 11-7,35 0 7,-1 45 0,-33-56-5,-1-1-5,12 23 3,34 0 0,-45-34 1,22 35 0,-11-1-2,22-23 0,1-11 1,0 12 1,-1-12-2,35 23 1,-45-12 0,22-11 0,23 0 0,-12 12-1,-22-12 2,57 0 1,-23 0-4,-12 0 2,35-23-1,-80 23 1,11 0 0,46-35 1,-34 24 0,-1 0-3,-10-12 2,22 11 1,-23-22-2,23 23 2,-11 11-2,0-12 1,-1-11 0,24 12 0,-35 11 0,35-11 1,-12-12 0,-23 23-3,35-35 2,-47 35 0,81-34-1,-69 23 2,24-1-2,-24 12 1,12-23 1,-12 23 1,34-11-2,-45 11 0,23-11 1,0 11-4,-35-12 2,23 12 1,1-23 0,-24 23 1,0 0-1,1-11 0,11 11 0,11-23 7,12 12-8,-1-12 9,-33 11-3,-1 1 9,12-23 15,-23 22-30,11 12 1,-11-45 1,0 33-1,0 1-1,0-1 8,0-10-7,0-13 0,0 24 0,-11-12 0,11-23 0,-11 46 1,-1-23-2,12 12 1,-11 0 7,-1-1-7,-56-33-1,56 33 1,-22-11 0,0 0 0,-12 12 1,35 0-1,-1 11 0,-22-12 0,-12 12-1,35-11 1,-1 11 1,1 0-2,0-12 2,-12 12-2,11 0 1,-33 0 7,-1 0 0,35 0-8,-12 0 2,11 0-1,-22 0-1,-12 0 1,35 0 1,-1 0 0,-10 0-3</inkml:trace>
    </iact:actionData>
  </iact:action>
  <iact:action type="add" startTime="45916">
    <iact:property name="dataType"/>
    <iact:actionData xml:id="d4">
      <inkml:trace xmlns:inkml="http://www.w3.org/2003/InkML" xml:id="stk4" contextRef="#ctx0" brushRef="#br0">9115 9342 0,'-23'-46'222,"-11"1"-215,-1-35 0,-45 0 1,69-12-2,-23 24 1,-12-46-1,23 45 1,-45-102-1,33 102 2,12 1-1,1 22 0,-1 12-1,11 11 2,-10-34 0,-13 11-3,24 35 3,-12-12-1,12 12 0,-1-24-1,-22 1 1,22 23 1,-10-1-2,-24-33 1,12-1 8,22 34-8,-11-22 1,-11 23-3,-12-1 4,35 1-4,-12-1 2,12-22 0,-12 34 2,-46-11-4,58 11 2,-23 0-1,11 0 2,-46 0-2,24 0 1,-1 0 1,-34 0-2,23 0 2,-35 34-2,47-34 1,-58 23 3,57-12-6,-22 24 3,22-24 0,12 12 1,-35-12 0,35 35-2,11-35 0,-23 35 3,1-23-4,11 0 1,-12 22 4,0-10-3,12-1-3,-23-23 4,11 24-1,12-24-1,-12 23 2,0-22-2,24-12 2,10 11-2,-45 1 2,34-12 0,12 11-3,-1 0 5,-10 1-6,-47 11 11,58-23-9,-1 11 1,-11 23 8,-11-22-10,34 11 3,-11-12-2,-46 12 2,45 11-1,1 0-1,11-22 2,-12 11-1,1-12 0,11 1 0,-12-1-1,-10 35 1,10-12 1,1-11-1,11-12 0,-23 35-1,23-23 2,0 11-3,-23 0 3,23-22-1,0 10 0,0-10 0,0 11 0,0 57 1,0-57 5,34-1-6,-34 1-1,12 0 2,-12 11-2,11-11 1,-11-11 0,12 33 1,10 1-1,-22-35 0,12 12 1,-12-11-3,11 10 2,1-10 0,-1 11-1,23 0 4,-22-12-4,-1 0 0,12 47 0,-12-47 19,1 0-17,-1 1 4,24-1-6,-13 1 0,-10-1 1,34 0-1,-35 1 2,23 22-2,-11-34 2,23 12-1,-1-1 7,24 12 0,-23-12 0,-23-11-5,-12 0-3,0 12 3,35-12-5,-35 0 1,12 0 3,0 0 0,23 0-1,-23 0-2,11 0 3,-23 0-1,24 11-1,-13-11 2,13 0-2,-24 0 1,23 12 0,1-12 7,22 0-4,-46 0-4,12 0-2,-11 0 4,10 0-1,13 0 0,-1 0 0,12 0 0,-35 0 0,23 0 0,-22 0 0,11 0 1,-12 0-2,12-12 1,-12 12-1,1 0 2,33-11-2,1-1 9,-23 1-9,0 11 3,11-23-2,-23 12 0,24 11-1,10-23 1,-33 23 3,22-23-7,12 11 4,-35 12 0,23 0 0,-11-11 1,23 11-2,0 0 1,-35-11 0,12-1 0,11 12 0,23-23-1,-22 23 2,-24-11 6,0 11-7,1-11-1,11 11 9,45-46-1,-45 34 13,-12 1-20,1 0 14,-1 11-7,24-35 0,-24 24 1,35-69-3,-35 69 3,1-1-9,-12 1 1,11-12-1,0 11 9,-11-22-1,23 0 7,-23 22-7,0 1-8,0 0 2,0-1 1,12 1-5,-12-1 6,0 1-3,0 0 5,34-12-6,-34 11 8,0 1 0,0-1-6,0 1 5,11-35-5,-11 35-2,0-12 15,0 12-7,12-12-5,-12-23 2,0 35-2,0-12 5,0 11-10,0-22 11,0 23-6,0-1 3,0-11-4,0-22-1,0 22 5,0 12-4,0-1 1,-12-34-5,12 35 3,0 0 0,0-1 15,0 1-8,0-1-6,-23 1-1,23-1 6,0-22-7,-22 0 18</inkml:trace>
    </iact:actionData>
  </iact:action>
  <iact:action type="add" startTime="58307">
    <iact:property name="dataType"/>
    <iact:actionData xml:id="d5">
      <inkml:trace xmlns:inkml="http://www.w3.org/2003/InkML" xml:id="stk5" contextRef="#ctx0" brushRef="#br0">9537 12334 0,'-34'-11'202,"-57"-23"-195,-58-12 0,69 35-1,12 11 1,22-23-1,-57 23 2,80 11-2,-22-22 1,-24 11 1,35 0 6,-12-12 0,-22-22-1,22 23 1,12-1-7,22 12 0,-33-23 0,10 23 1,-22-11-2,-11 11 1,33 0-1,-56-23 2,45 23 0,1 0-2,10-11 1,-10 11 0,-1 0-1,23 0 1,-11 0 0,-23 0 1,34 0-2,-23 0 1,35 0 0,-46 0 0,0 0 0,45 0 0,-79 0 0,45 0 0,12 0 0,-46 0 1,23 0-3,45 0 4,-56 0-3,34 0 1,11 0 0,-12 0 0,1 23 1,23-12-3,-35 0 3,0 24 6,12-13-7,11-10-1,12-12 2,-12 11-2,23 12 1,-34-11 0,34-1 0,-12 0 0,-45 12 1,57-11-1,-11-1 0,-12 23-2,-11 12 3,22 0-2,-33-23 4,10 22-2,24-33-2,-1 45 0,1-46 0,0 12 3,-35 34 3,46-45-5,-12-1 0,12 12-1,-11-12 1,11 1 1,0 11-3,-11-12 3,11 0-1,0 12 0,0 11 0,-23-11 0,23-11 2,0 11-5,0-12 4,0 12-2,0 11 1,0-22 2,11 10-3,-11 1 1,0 57 1,12-46-2,-12 24 0,0-24 1,11 11 0,0-10 1,-11-1 0,58 35-3,-36-47 10,-22-10-9,46 22 1,-34-23 0,45 12 0,-46-11 2,12 33-4,-12-45 4,24 12-5,22 22 5,-34-34-3,-12 0 0,12 12 3,0-1-4,-12 0 2,35 1 0,-23 22 1,22-34-1,-10 11-1,22 12 1,-12-11 0,-22-12 1,23 11-1,0-11-1,-1 12 1,24 10 1,-46-22-1,0 12-1,22-12 2,-33 0-3,45 11 2,-46 24 2,35-35-4,-12 0 3,23 11 6,-22 0-7,-1-11-1,0 23 1,12-23 0,11 0 1,-34 0-1,45 12-1,-22-12 2,11 0-2,0 0 1,-23 0-1,12 0 1,-23 0 0,34 0 0,12 0 1,-58 0-2,46 0 2,-34 0 0,0-12-3,22-11 4,-10 23-4,10-45 2,47-12 8,-69 57-9,11-12 1,-23 12 1,24-34-1,-1 22 3,46 1-8,-69 11 6,35-34-1,-35 22-1,46 1 2,-11 0 0,-34-1-3,45 1 3,-34-12-2,22 0 8,-33 23-4,10-34-2,-10 22-3,22 1 3,-11-1-3,-23 1 1,23 0 1,11-24 8,-11 24-8,-12 0 1,35-47-3,-23 13 2,0 10 7,-12 24-7,23-23-1,-22-12 12,-1 35-13,-11-35 3,0 23-2,0-45 7,0 56-5,0 1-3,-11-1 2,-23 1 2,34-12-4,-12-45 3,12 56 6,-11-11-8,11 12 9,-34-46-8,22 34 6,1-11-7,-1 22 2,1-45 0,-23 57-2,-1-57 0,35 46 2,-11-1-1,-12-45-1,12 46 2,-12-24-1,0 24 0,0-23-1,-23-35 9,35 58-9,-23-23 3,-12 22 0,35 1 2,-12-1-4,0 1 1,11-1 6,1 12-10,-23 0 3,22-11 8,1 11-8,0 0-1,11-11 2,-12 11-1,-34-23 0,46 11 5,-34 12-4,23 0 0,-1 0-2,1 0 2,-12 0-2,12 0 30,-1 0-30,1 0 15,-12 0-14,-11 12 7,22-12 7</inkml:trace>
    </iact:actionData>
  </iact:action>
  <iact:action type="add" startTime="70837">
    <iact:property name="dataType"/>
    <iact:actionData xml:id="d6">
      <inkml:trace xmlns:inkml="http://www.w3.org/2003/InkML" xml:id="stk6" contextRef="#ctx0" brushRef="#br0">24089 10416 0,'-46'-69'251,"-11"-11"-246,-11 35 3,45 10-1,0 12 0,0-11-1,12 11 3,-12-22-2,-23 10-2,23 1 3,-11-12-1,23 24 0,-1 10-1,-56-45 10,56 46-11,1-1 2,-12-22 2,0 11-4,12 12 2,-46-24 3,22 24-2,13 0-3,-13-24 7,-22 24-10,0-23 3,23 22 3,-35-22-3,1 23 3,56-12-2,-10 11 1,-24 1 1,-23-1-2,58 12 2,-12 0-2,-23-34 1,1 34 0,33 0 0,1 0 1,-12 0-2,-46 23 1,1 11 8,56-34-7,-10 12-3,-35-1 3,11 12-3,-68 11 3,102-22-2,-56 10 2,-1 1-1,1-11-1,45-1 2,-34-11-1,45 23 0,-33-23-1,33 11 3,-11 1-1,-22-12-4,10 23 3,24-23 0,-12 34 1,0-23 20,-22 12-8,33-11-5,1-1-6,-1-11-6,-11 34 5,1-11-1,22 23-1,-35 0 2,35-35-1,-23 35-1,12-1 1,11-22 0,0 0 1,0 23-3,0-23 3,0 11-1,0 11 1,0-33-2,0 11 0,0 0 1,0 11 0,0-23 1,23 12-1,-12 0-1,1 23 3,11-1-2,-23-33-1,11 11 0,0 45 2,1-56-2,-1 10 1,-11-10 1,23 22-2,0-23 1,-12 12 0,12 12 1,-11-24 0,-1 12-4,-11-12 6,11-11-5,12 23 2,-11-23 1,45 46-1,-46-35 1,24 23-4,-13-22 3,24 11 2,-23 0-4,11-1 3,-22-22-2,33 35 1,-22-35 0,69 34 7,-81-34-6,12 11 0,34-22-2,-23 11 0,0 0 1,-22 0-1,45 0 2,11 0 6,-56 0-6,-1 0-1,1 0-1,33 0 0,-10 0 9,-12 0-6,57-12-3,-46 12 1,-11-11 0,45 11-1,12-23 1,-57 12 0,68-23 0,-56 22 1,-13-11-4,1 12 4,-11-1 0,33 12-2,-22-22 1,-11 22 0,11 0 0,-12-12 0,12 1 0,-12-23 1,12 34-3,11-12 2,12 1 0,-35-12 1,47 11-2,-36 1 2,13-23 6,10 22-5,-33 12 3,11 0-5,-1-23 0,13 1 20,-24 22-12,12-12-9,-12 12 1,12-11 20,-11 11-12,-1 0 13,23-12-21,-22 1 6,-1 11 1,-11-11 22,12 11-23,-12-12-6,11-34 14,0 35-7,-11 0 1,0-1-8,12 1-2,-12-1 3,11-22 12,1 0 1,-12 22-7,11-10-8,-11-1 8,12 11-6,10-33-1,-10-1 8,-12 34-9,0-10 3,0 10-3,0 1 6,0-23 3,0-12 5,-12 23 1,12 12-12,0-1 52</inkml:trace>
    </iact:actionData>
  </iact:action>
  <iact:action type="add" startTime="76010">
    <iact:property name="dataType"/>
    <iact:actionData xml:id="d7">
      <inkml:trace xmlns:inkml="http://www.w3.org/2003/InkML" xml:id="stk7" contextRef="#ctx0" brushRef="#br0">20514 5984 0,'-34'-22'105,"-12"-13"-97,-45 1-3,34 0 4,-1-1-2,-22-10-3,35 22 4,-24 0-1,-22 0 0,45 12 0,-34-23 0,12 11 1,22 11-2,-34-22 1,69 23-1,-69-1 2,57 12-1,-11-23-1,11 1 2,-23-13-1,12 24 0,-12-1 0,0-10-1,1 10 3,-35 12-4,57 0 2,-23-11 0,1 11 1,22 0-2,-12 0 0,-22 0 3,34 0 5,-11 0-8,11 0 8,12 11-7,-12-11 1,12 0-3,-12 12 3,-11-12-2,22 0 1,-11 11 1,-22-11-2,-1 11 8,34 24 0,-10-35-6,10 0-1,1 0 0,-35 11-1,23 1 9,-11-1-7,11 12-3,12-23 1,-24 11 1,-22 1 1,46-1 0,-12 0-2,-23-11 0,12 23 1,11 0 0,12-11 0,-23-1 0,-24 23 0,47-22 0,-23-1 0,-12 58 0,35-35-1,-35-11 3,12 22-3,-1-10 1,24-24-1,-12 35 2,-11-1-1,23-22-1,-1 12 1,12-13 0,-11 1 2,-1-11-2,-11 45-2,23-46 3,0 1-2,-11 33 1,11-33 1,-11-1-2,11 12 1,0 0 0,-12-12 1,12 12-1,-23 11 6,23-22-6,0 22 1,0-11-3,0 11 3,0-22-1,12 10 0,-12 58 7,0-68-5,11 22-5,-11-23 3,0 24 0,12-24 1,-12 12-1,11-12-1,-11 1 1,11 11 0,24 45 0,-24-56 8,1-1-7,22 0-2,0 24 0,-11-24 2,11 23-2,12-11 1,0 0-1,-24-23 1,13 12 0,22-1 0,-23-11 0,-11 23 0,23-23 0,-1 11 0,-22-11 1,-11 0-1,10 12-1,-10-12 2,68 11-2,-69-11 1,12 0-1,0 0 2,45 23-1,-56-23 0,68 23 1,-69-12-3,58 12 3,-35-12-1,0 1-1,12 11 2,0-12-2,-1 1 2,-10-1-2,10 23 3,-33-34-3,11 12 0,22 10 1,-33-22 0,10 0 0,24 0 0,0 0 8,-35 0-9,12-11 1,11 11-1,-11 0 2,-11-11-2,22-12 9,34 23 0,-45-12-9,12 1 8,-13 11-7,-10 0 0,45-23 0,-46 12 0,46-1-1,-45 12 1,22-11 2,0-1-5,12-10 5,-23-1-3,-12 23 1,24-12 1,-13-11-1,1 12 1,-11 11-4,11-11 3,-12 11 0,0 0 0,12-12 1,-11 12-1,11-11 0,11-1 7,-23 1-8,1 11 1,-1-34 0,12 22 0,11 1 1,-22-1 0,-1 1-3,12 0 9,0-1-7,11-11 7,-23 23-7,12-11-1,-11-1 2,-1-10-2,1 22 1,45-35 8,-46 24-1,0 0-8,1-1 1,-1 1 1,1 11 0,-1-12-4,35-22 5,-12 11-3,-22 12 2,-1-1-2,0 1 9,1 11-2,-1-12-7,24-10 3,-1-24 11,-23 35-7,1-1-5,10-11-1,-10 12 6,-12-1-5,11-22-1,12 11-1,-23 12 9,0-1-7,0 1-4,-11-35 10,11-11 1,0 46-9,0-12 2,-12-11-1,12 22 0,0 1 0,-11-46-1,11 45 2,-12-10-2,12-1 2,-11 23-2,11-12 1,-11-33 3,-1 33 3,1 1-6,11-1-1,-12 1 7,12-23-3,-34 34 8,34-12-11,-11 12 22,11-11-16,-12 11 8,1-12-14,11 1-1,-12 11 1,12-11 0,-11 11 0,0-12 8,-12-11 5,-12 12 1,24 11 13,0 0 1,-1 0-20</inkml:trace>
    </iact:actionData>
  </iact:action>
  <iact:action type="add" startTime="85703">
    <iact:property name="dataType"/>
    <iact:actionData xml:id="d8">
      <inkml:trace xmlns:inkml="http://www.w3.org/2003/InkML" xml:id="stk8" contextRef="#ctx0" brushRef="#br0">20011 13020 0,'-11'-46'689,"0"35"-682,-1-12 0,-45-92 7,46 81 0,-1 11-8,-11 12 0,0 0 2,23-12 0,-11-12-2,0 24 1,-1-12 0,1 12 0,-1 11 0,1-23-1,0-11 1,-12 11 1,0 0-1,11 12 9,1-1-9,-12 1 5,23-1-7,-34 1 4,22 11 6,1-23-2,-12 12 0,12-1 2,-1 12-8,1 0 1,0 0-2,11-11 1,-23 11-1,-12 0 7,13 0-4,-24 0-4,0 0 10,23 0-1,-22 0-8,-1 0 1,0 0 7,35 0-7,-35 0 1,35 0-2,-35 0 8,23 0-6,12 0-2,-46 0 1,34 0 7,11 0-7,-33 0-1,22 11 1,-11-11 0,11 0 7,0 0-6,12 0-1,-1 0-1,-11 0 8,-11 0-7,11 12 0,12-12 7,-35 0 1,12 0-8,22 0-2,-22 34 4,23-34-3,-1 0 0,-11 0 1,-22 11 1,33-11-1,1 0 0,-1 12 0,1-12-2,-12 0 10,23 11-7,-46-11 6,46 12-8,-22-12 1,-24 11 7,46 0-8,-23-11 2,12 12-2,-12-1 1,11-11 1,12 34 0,-11-34-1,0 12-2,-1-1 2,-22 1-1,22-1 10,1 1-10,-23-1 3,34 0-3,-12 1 0,-22 45 9,23-57-2,-1 23-5,12-12-2,-11 1 1,-1 45-1,-10-57 2,-1 34 1,23-23-5,-12 1 3,1 22 0,11 0 8,-12-11-1,1-11-8,11-1 2,0 0-2,0 47 1,0-47 0,0 0 1,0 12-2,0-11 0,0 33 1,0-22 2,11 0 4,12 11-7,-11-11 3,-12-11-3,0-1 1,11 0 0,-11 24-1,23-12 1,11 11 8,-34-23-8,12 1 7,10 10-8,-10 1 9,22 0-9,35 11 9,-58-34-9,12 23 1,23-11-1,11 11 9,-34-12-8,11-11-1,-23 0 1,35 23 0,-23-23 0,0 0 1,22 0-2,-33 0 1,22 0 0,12 0 1,-35 0-1,35-12-1,11 12 11,-11-22-6,-35 22-4,1 0 2,33-12-4,-22 1 1,-12 11 1,35-23 1,57 0 8,-69 12-8,-11 11-2,34-23 1,-11 0 0,-12 0-2,-22 12 3,10-1-2,47 1 0,-46-1 1,11-10 8,23 10-8,-23 1 6,-11-24-6,0 35 0,0-11 0,0 0 2,22 11-4,-33 0 1,-12-12 1,23 1 0,0-1 1,-23 1 6,11 11 1,46-34-2,-45 34 8,-1-12-16,23 12 3,-22-23 7,-1 23-6,-11-11-5,34 11 3,-22-11 0,-1 11 21,1-12 7,-1 12-14,-11-11-1,11-1 10,1 1-11,-1-1-5,-11 1-7,23-23 1,-23 22 40,0 1-25,0-1-11,12 1-6,-12 0 1,0-1 7,0-11-1,0 12 3,0 0-4,0-1 10</inkml:trace>
    </iact:actionData>
  </iact:action>
  <iact:action type="add" startTime="92449">
    <iact:property name="dataType"/>
    <iact:actionData xml:id="d9">
      <inkml:trace xmlns:inkml="http://www.w3.org/2003/InkML" xml:id="stk9" contextRef="#ctx0" brushRef="#br0">11879 6224 0,'0'-11'131,"-34"-23"-123,11 22 0,-12-22-3,24 0 2,-35 11 0,12 0-1,23 11 2,-1 1-2,-11-12 1,12 12 2,0-1-4,-12 12 3,-12-22-2,35 10 2,-22 1-2,-13-12 2,24 11-1,-35 1-1,35 0 2,-35-1-3,35 12 3,-81-11-1,58-24 0,-12 24 0,24 11-1,-36-23 2,24 23-1,11-11 0,-45-1-1,56 12 1,-22 0 2,-12-22-4,-45 10 11,57 1-3,11-1-6,-34-22 2,34 23-5,-34-1 3,34 12-1,-68-23 2,56 23-1,-33-11-1,11 11 3,-12-23-2,12 23-1,11 0 1,1 0 0,-1 0 0,0 0-1,23 0 2,12 0-1,-46 0-1,34 0 2,12 0-2,-12 0 2,-11 0-2,11 11 1,0-11 0,11 0-1,-22 12 2,11-12-1,-22 11 6,33 1-5,-11-12 1,1 11-3,-1 23 3,-23-22-5,0-1 2,23 12 9,-22-11-7,-24 22 8,58-34-11,-12 11 2,12 1-1,-1 10 1,1-10-1,-1-1 1,-33 24 1,22-24-1,-12 35-1,24-1 2,-12-22-3,12 11 2,-1 12 0,1 0 1,-23-23-1,22 68-1,12-80 2,0 35-2,0-23 2,-11-12-1,11 24-1,0-24 4,0 23-3,-23 1 6,23-24-8,0 23 2,0-22 1,0-1-1,0 1-2,-11 22 3,11-23-1,0 12 0,11 23 0,-11-23-1,0 22 2,0-33-2,0 11 3,0 45-2,0-45-2,0-12 2,0 24 0,11 10 0,-11 1 0,0-35 0,12 69 2,-12-68-2,0 22-2,11-23 2,-11 1 1,35 34-1,-35-24-2,11-10 3,-11-1-1,11 12 0,1-11 1,-1 22-2,1-23 1,10 46-1,13-45 3,-12 22-4,22-11 3,-10-12 1,-24 24-5,80-1 4,-79-11-2,33 11 1,-33-34 0,11 23 0,22-23 1,-33 34-3,34 0 3,-12-22 7,-23-1-9,46 1 1,-34-12 0,-11 11-1,-1-11 2,35 11-1,-23-11-1,22 0 2,1 0-2,11 0 1,-11 0 0,-23 0 1,11 0-1,46 0-1,-69 0 2,35 0-1,-23 0 0,34 0-1,-46 0 0,35 0 2,-23 0-2,45 0 2,-33 0-1,-24 0 0,69 0-1,-69 0 1,12 0 1,23 0-2,11 0 2,-11 0-2,11 0 2,-11-22 1,45 22-5,-68-12 4,80 1-2,-69 11 1,-11-23-1,68 11 1,-80 1 1,24-23-2,10 22 2,-22 12-2,12-11 2,-24-1-1,0 12-1,12-11 1,23-12 0,0 0 1,-46 12-1,45-23-1,-33 22 2,-1 1-1,23-1-1,-22 12 0,-1-11 2,24 0-1,-24-1-1,0 12 2,1-11-1,33-1 0,-22-22-1,-11 34 2,-1-11 0,12-12-3,-12 11 10,35-10 0,-34-13-10,-1 35 10,0-34-9,1 34 2,-1-11 0,1-24 0,22 24-1,-34-1-2,11-10 1,1 10 1,-12-33 1,11 22-3,-11-46 4,0 35-3,0 22 3,0-22-3,0 11-1,0 1 4,0 10 4,0-34-6,0 24 0,0-1 6,0 11-5,-11 1-2,11-23 1,-12 11 7,-22-11 0,23 22-7,-1-11 8,1 12-9,-1-12 0,1 23 2,-12-57-1,12 45 0,-12 1 0,11-35 8,1 35-9,-23-46 0,22 23 8,1 22 3,11 1-9,-12-12-3,-33-11 7,45 22-11,-12 1 4,1-12 3,-12-34 6,12 45 7,-1-22-7,12 23 0,-11-1-8,-1 1 16,12-1-16,-11 12 15</inkml:trace>
    </iact:actionData>
  </iact:action>
  <iact:action type="add" startTime="104693">
    <iact:property name="dataType"/>
    <iact:actionData xml:id="d10">
      <inkml:trace xmlns:inkml="http://www.w3.org/2003/InkML" xml:id="stk10" contextRef="#ctx0" brushRef="#br0">15751 13454 0,'11'22'284,"1"24"-276,33 0-1,-45-35-2,12 35 2,11 0 0,-12-24 0,-11-10 0,12 22 0,-12-22 1,11-1-2,0 35 8,1-46 15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9171" units="1/cm"/>
          <inkml:channelProperty channel="T" name="resolution" value="1" units="1/dev"/>
        </inkml:channelProperties>
      </inkml:inkSource>
      <inkml:timestamp xml:id="ts0" timeString="2019-12-04T21:38:39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909">
    <iact:property name="dataType"/>
    <iact:actionData xml:id="d0">
      <inkml:trace xmlns:inkml="http://www.w3.org/2003/InkML" xml:id="stk0" contextRef="#ctx0" brushRef="#br0">19543 9365 0,'-68'-34'145,"-47"-23"-137,13-23-1,10 23-1,58 45 2,-35-22-1,1 0-1,45-1 1,-11 12 0,11 12 0,-46-23 0,47 22 0,-13-22 0,-79-46-1,103 80 1,-24-23 1,-10 12 2,-1 11-3,23-12-2,-11 12 5,-12-22 1,35 22 2,-24 0 1,24 0-7,-12-12-1,12 12 2,-12 0-2,-23 0 9,35 0-2,-1 0-6,1 0-1,-12 0 4,0 0-5,12 0 2,-12 0 0,-34 0 7,45 0-7,-10 0 2,-13 0-5,-67 23 6,79-23-3,-69 23-3,1-12 4,45 1-3,-79-12 4,45 23-3,34-23 1,0 0 0,-56 22 0,90-22 0,-45 0 0,11 12 0,35-12 0,-46 0-1,34 23 2,-68-46-2,45 46 2,-34-23-2,-11 0 2,-24 23-2,58-23 1,11 0 1,-33 11-1,33 12 1,12-23-1,-12 11-1,34-11 1,-10 12-2,10-1 10,1-11-8,-1 11 1,1 1-2,0-12 1,-47 46 7,24-24-1,23-22-5,11 23-2,-23 0 2,11-11 0,-33 22 6,33-23-1,-22 23 1,23-22 0,-24-1 0,35 1 8,-11-12-17,-23 23 30,22-12-28,1-11 0,-23 34-1,11-22 9,11-1-8,-11 1 14,12-1 28,0 0-36,-1-11-6,1 46 10,-12-35-5,23 1-6,0-1 56,0 1-54,-11-1 0,11 1 6,11 22-6,-11 0 4,11-11-5,-11-12 0,23 35-1,0 0 8,-12-23-8,58 45 8,-69-56-7,11-12 0,12 45 8,-11-33-9,45-1 1,-46 0 0,12 1-1,-12-1 3,1-11-4,22 12 3,-22-1 6,-1-11-6,12 0-3,-12 34 2,1-34 1,-1 0-1,1 0-1,10 12 8,13-12-6,10 0-1,-22 0-1,11-34 2,-11 34-2,34-12 8,-22-11-7,-24 23 0,1 0 0,10 0 0,1 0 2,11 0-4,-22 0 4,22-11-4,-22 11 1,33 0 2,35-12 6,-57 12-8,11 0 1,-22 0 0,11-11 1,-1 11-1,-10 0-1,-1 0 8,35-23-6,-35 23 0,12 0-2,12-11 2,-13-1-3,1 12 1,11-34 1,12 34 3,-34 0-1,10 0-5,24-11 5,-34 11-5,45 0 9,-46 0-6,23 0 0,-22 0 0,56 0 0,-33 0 1,22 0-1,-34 0 0,-12 0-1,35 0 2,-24 0-3,13 0 3,-12 0-2,-1 0 2,-10 0-1,-1 34 0,35-34 6,-35 0-5,12 0 2,12 11-6,-24-11 3,23 0-1,-22 0 2,45 0-3,-46 0 3,35 0 0,-35 0-2,24 0 2,-13 0-2,-10 0 0,33 0 2,-33 0-2,-1 0 2,46 12-1,-11-1 7,11 12-7,-45-23 1,33 0-3,-22 0 2,23 0 1,-23 0-1,45 0 7,-56 0-7,-1 0 0,12 0-1,-12 0 1,46 0 7,-45 0-7,-1 0 0,12-11 0,0 11 0,-12 0 0,35 0-1,-34 0 2,33 0-2,-33 0 1,45 0 0,-46 0 0,35 0 0,-23 0 0,45-23 0,-11 11 8,-22-22-2,-13 34-5,-10 0 6,11-11-8,11 11 0,-23-12 2,1 12-1,22-11 0,-22 11-1,10-12 3,13 1-3,-24 11 8,12-23-8,11 12 8,-22 11-6,-1-12 0,12-22-2,0 11 15,-12 12-8,1-1 2,22 1 6,-23 0-7,-11-12-5,12 0-6,-12-11 5,0 22 0,0-11 5,0 12 1,0-1 0,0 1-6</inkml:trace>
    </iact:actionData>
  </iact:action>
  <iact:action type="add" startTime="17893">
    <iact:property name="dataType"/>
    <iact:actionData xml:id="d1">
      <inkml:trace xmlns:inkml="http://www.w3.org/2003/InkML" xml:id="stk1" contextRef="#ctx0" brushRef="#br0">19486 10416 0,'-34'-35'127,"11"13"-123,0-13 4,-11 24-1,-12-1-1,0-56 8,35 68-7,-35-23 0,1 0 0,33 12 1,-22-12-1,0-11 0,22 22 0,-22 1-1,0-1 2,22 1-2,-45 0 1,34-12 8,-11 11-9,23 12 1,-12-34 0,11 34 7,12-11-5,-34-12-2,-12 11 13,12-10-7,23 22-6,-12 0-1,11-12 1,-10 12 0,-13-23 1,12 23-2,1 0 1,-1 0 1,11 0-2,-10 0 1,-24-11 0,34 11 1,1 0-2,-12 0 1,12 0 2,-12 0-4,-23 0 2,23 0 0,-22 0-1,-35 0 2,45 0-2,13 0 1,-58 0 0,68 11 0,-33 1 0,33-12 0,-11 23 0,-22-23 0,33 11 1,-22-11-2,-12 11 10,1-11-10,22 0 0,-12 0 2,24 0-2,-58 0 0,58 0 1,-23 0 1,-1 0-2,13 0 2,-58 0-2,68 0 2,-45 0-1,-11 0 0,33 0 0,-10 0 1,-1 0-2,35 0 1,-12 0-1,-23 12 1,12-12 7,-12 0 0,23 23-6,12-23-3,-1 0 2,1 0 0,-12 0 2,-11 23-2,-12-23-2,35 0 5,-12 0-4,0 0 1,-23 11-1,35-11 0,-12 0 1,12 0 0,-35 0 1,35 0-2,-12 0 1,0 23 1,11-23-2,-22 11 3,11-11-5,-22 12 12,22-1-2,11-11-9,-22 23 3,23-12 6,-1 1 0,1-12-5,-12 23-4,12-23 9,-35 11-7,34 0 0,-10 1 7,-24 11-8,46-12 2,-23 1-1,12-12-2,-12 11 4,11 0-4,-22-11 3,11 23-1,12-23 0,-1 12 2,-10-12-3,10 11 3,1-11-6,-1 11 4,-33-11 0,22 23 1,-11-11 2,22-12-7,1 0 4,-12 11-1,0-11 3,-11 12-2,22-1-1,-11 0 1,12-11 0,-12 23 0,-11-23 2,23 12-4,-1-12 9,-11 11 0,-11 12 6,23-23-6,-24 34-6,1 12 14,23-35-6,-1 12-11,1 0 7,-12 46-5,12-58 1,-1 46-2,12-11 9,0 11-9,0-11 3,0-24-4,0 47 2,23-46 0,11 68 0,-22-45 7,10-35-6,1 12-2,34 11 0,-22 1 0,-12-24 1,68 57 2,-57-45-3,23-11 1,-11-1 0,0 12 0,22-12 0,-11 1 0,-22 11 0,10 0-1,-22-23 2,23 0 0,-23 22-2,-12-22 1,35 0-1,-35 0 2,23 0-2,12 0 1,-12-34 0,-11 34 0,57-23 2,-46 23-4,-11 0 2,46-11-1,-23-1 3,-12 12-1,34-22 0,-22 10 1,0 1-6,11 11 3,-34 0 1,22-23 0,-10 23 0,10-12 0,1-22-1,-23 34 1,23-11 0,22-1 1,-34-10-1,1 10-1,45 1 1,-35 11 0,1-23 1,22 11-2,-33 12 1,10-11 0,1-12 0,23-11-1,-24 22 2,-45 1-1,57 0-1,-34-1 3,12-11-4,-24 23 3,12-11-1,11 0 0,-11-1 1,-12 12-2,35-23 0,-23 0 1,0 23 0,-12-11 1,35 0-3,-35-1 4,24 1-3,10 11 1,-33 0 0,22-12 0,0 12 2,-22-11 4,33 11-8,-22 0 10,-11-11-8,10 11 0,13-35 0,-13 35 0,24-11 7,0-1 0,22-10 0,-56 22-7,11-12 6,-12 12-3,12-11-6,-12 11 14,46 0-5,-34-12 11,12 12-8,-13-23-3,24 12-6,-34 11 0,-1 0 7,35-11 0,-1-24 0,-10 35-1,-24-11 3,35 11-8,-35 0-2,1 0-2,45-11 4,-46 11 6,0 0-8,24-12 9,-1 1 20,-23 11-29,12 0 9,-11-12-9,-1 12 2,1 0-2,10-23 17,-10 12-10,-1 11 35,12-34 49,-23 22-61,0 1-16,0-1 8,0 1 1,-11 0-23,-1-1 35,1 1 8,-1-1-28,-10 1-15,-1-12 8,-12 23 0,24-11 8,0 11-8,-1-12-5,1 12 16,-1 0 16,1-11 22,-1 11-49,1 0 13,-12-12-5,12 12 39,-12-11-47,12 0 1,-1 11 48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1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2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6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9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50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27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63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8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2.xml"/><Relationship Id="rId5" Type="http://schemas.openxmlformats.org/officeDocument/2006/relationships/image" Target="../media/image2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54955" y="419287"/>
            <a:ext cx="8825658" cy="2444347"/>
          </a:xfrm>
        </p:spPr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Dome Concessions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Shift &amp; Pay Portal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54955" y="4335594"/>
            <a:ext cx="8825658" cy="1303206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IST 659 – Database Management systems </a:t>
            </a: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Hitesh Thadhani</a:t>
            </a: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Dec 2, 2019 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B44E27-7A38-492B-A4AD-5E56AFB309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61"/>
    </mc:Choice>
    <mc:Fallback>
      <p:transition spd="slow" advTm="78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Reports Page Form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AA83CA-93A9-4D64-9DA1-E2FFC8124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6"/>
            <a:ext cx="4396339" cy="325186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are 3 buttons on this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reports_page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form.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is a combo box created for the type of the employee working in Dome.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Buttons take you to the desired report page when clicked on it. 3 buttons have 3 different reports linked.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722C14D-3A55-43FC-89EE-34A4846701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654495" y="1534408"/>
            <a:ext cx="5046215" cy="4644123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8BE766-F598-46A6-8903-EEE914C746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85"/>
    </mc:Choice>
    <mc:Fallback>
      <p:transition spd="slow" advTm="25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Track Records Form &amp; Combo Box in Employee Schedule Form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95295-DAAA-4162-9F68-84A9E6389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133" y="5316612"/>
            <a:ext cx="4396339" cy="136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New Track Records can be added on the fly in this form and this will be reflected in the table in the SQL Server.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EE73D95-5536-47FC-84BF-0F481D14E1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952133" y="1592055"/>
            <a:ext cx="4396341" cy="3550044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E9E648-A9AB-47C5-BA1A-97CEC1C0B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5050" y="1576232"/>
            <a:ext cx="4881359" cy="358168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C4C9DB-790A-4596-8C44-00745F8B25D7}"/>
              </a:ext>
            </a:extLst>
          </p:cNvPr>
          <p:cNvSpPr txBox="1">
            <a:spLocks/>
          </p:cNvSpPr>
          <p:nvPr/>
        </p:nvSpPr>
        <p:spPr>
          <a:xfrm>
            <a:off x="6336685" y="5249703"/>
            <a:ext cx="4396339" cy="1368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The Employee Schedule Table has </a:t>
            </a:r>
            <a:r>
              <a:rPr lang="en-US" dirty="0" err="1"/>
              <a:t>Emp_id</a:t>
            </a:r>
            <a:r>
              <a:rPr lang="en-US" dirty="0"/>
              <a:t> as Foreign Key from Employee Table where it is Primary Key and so here created Combo Box on this field.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78B5FC-58D1-4A8D-BD3A-AC7A886456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16"/>
    </mc:Choice>
    <mc:Fallback>
      <p:transition spd="slow" advTm="20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9D90-EE70-49E7-AE65-E3061F32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05" y="180629"/>
            <a:ext cx="9404723" cy="1400530"/>
          </a:xfrm>
        </p:spPr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Major Data Questions - Reports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6021E-BE64-4693-8CA3-9C6B62DD0B48}"/>
              </a:ext>
            </a:extLst>
          </p:cNvPr>
          <p:cNvSpPr/>
          <p:nvPr/>
        </p:nvSpPr>
        <p:spPr>
          <a:xfrm>
            <a:off x="1348555" y="776543"/>
            <a:ext cx="84689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/>
              <a:t>Which students pick shifts for the game and which do not? Active Students can be found out.(Y)</a:t>
            </a:r>
          </a:p>
          <a:p>
            <a:pPr lvl="0"/>
            <a:endParaRPr lang="en-US" sz="2400" dirty="0"/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/>
              <a:t>How Feedback can be used to track students work and their efficiency?(Y)</a:t>
            </a:r>
          </a:p>
          <a:p>
            <a:pPr lvl="0"/>
            <a:endParaRPr lang="en-US" sz="2400" dirty="0"/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is the average payment made for a particular game to employees?(N)</a:t>
            </a:r>
          </a:p>
          <a:p>
            <a:pPr lvl="0"/>
            <a:endParaRPr lang="en-US" sz="2400" dirty="0"/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are the reasons given by employees to drop a shift?(Y)</a:t>
            </a:r>
          </a:p>
          <a:p>
            <a:pPr lvl="0"/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What is the annual growth in terms of customers per game?(N)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6F6D3C-2252-40FD-9995-FF8C2329B2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0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25"/>
    </mc:Choice>
    <mc:Fallback>
      <p:transition spd="slow" advTm="1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523278"/>
          </a:xfrm>
        </p:spPr>
        <p:txBody>
          <a:bodyPr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Report 1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employees who are the most active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1AA330-B4D2-484C-9CC3-7A6630A5C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76294" y="2069666"/>
            <a:ext cx="5990434" cy="453557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E2C3B2-94D8-4A60-8178-BD96C772C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52"/>
    </mc:Choice>
    <mc:Fallback>
      <p:transition spd="slow" advTm="30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54955" y="419287"/>
            <a:ext cx="8825658" cy="1793115"/>
          </a:xfrm>
        </p:spPr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Report 2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Common Reasons Given while Dropping the Shift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BC425E-5455-4473-97A1-5B6094A7C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171" y="2257007"/>
            <a:ext cx="8242982" cy="42402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3DFE77-B240-4E34-885C-6A8F453E8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8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03"/>
    </mc:Choice>
    <mc:Fallback>
      <p:transition spd="slow" advTm="21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8EEE-D530-4155-9AF4-5CE6AADE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72" y="37893"/>
            <a:ext cx="9327539" cy="1567883"/>
          </a:xfrm>
        </p:spPr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Report 3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Average Disciplinary Points for all the Employees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BDF63F-ADC1-4BEC-AD0A-1B7A0864B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21094" y="2485305"/>
            <a:ext cx="3808789" cy="419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60EBD-DB12-40FE-995E-611CEB313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626" y="2485305"/>
            <a:ext cx="4024275" cy="419576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A91E49-425E-47D0-9945-54E8A130F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42"/>
    </mc:Choice>
    <mc:Fallback>
      <p:transition spd="slow" advTm="3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8341-E3D5-4152-A440-33483E11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Procedure to Update Hours Recorded by the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93DB5-82CE-4D2F-BE7D-EF30AC458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96" y="2829016"/>
            <a:ext cx="11398033" cy="254587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9E3D03-D945-4C57-ACA0-CD6B144AD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5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26"/>
    </mc:Choice>
    <mc:Fallback>
      <p:transition spd="slow" advTm="3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CDD3-291C-41AC-BD12-C1B9B77A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Trigger to Update the Amount Paid to the employees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14C4D-B712-493B-91B2-AF955E2BA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116966"/>
            <a:ext cx="10285886" cy="432797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A4B399-8C14-457C-BD86-0F3CECAA1D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5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04"/>
    </mc:Choice>
    <mc:Fallback>
      <p:transition spd="slow" advTm="50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5914-407F-40E0-AD26-43FA1CD0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Trigger is yet to run before running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7E1FE0-669A-41E6-A7FD-6A3CDBA92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45981" y="2052638"/>
            <a:ext cx="6261813" cy="41957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BA6218-187E-4846-B49F-EE4AC10E0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47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2"/>
    </mc:Choice>
    <mc:Fallback>
      <p:transition spd="slow" advTm="7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28EE33-DFCB-4263-A334-1EA65EB53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77861" y="2047365"/>
            <a:ext cx="5195997" cy="3978160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AFD3C47-894F-4EBC-8A65-39C4A032B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6966" y="2618307"/>
            <a:ext cx="3401063" cy="3286140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Procedure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Hours_recorded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executed causing the hours to get updated and the trigger runs at the same time to update the Payable Amount in the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Amount_Paid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Column based on Hours and Pay rate for that particular employee. 9 rows for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Hours_recorded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are updated and at the same time 9 rows for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Amount_Paid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are also updated which is shown in the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1DFD-3AE9-4C13-855E-38DF17FD3D22}"/>
              </a:ext>
            </a:extLst>
          </p:cNvPr>
          <p:cNvSpPr txBox="1"/>
          <p:nvPr/>
        </p:nvSpPr>
        <p:spPr>
          <a:xfrm>
            <a:off x="1213253" y="553100"/>
            <a:ext cx="8492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Executed the Procedure on the Pay Table causing the Trigger to come into effect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875A6C-B67D-402D-9290-F280493EE6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83960" y="3149280"/>
              <a:ext cx="1451880" cy="978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875A6C-B67D-402D-9290-F280493EE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74600" y="3139920"/>
                <a:ext cx="1470600" cy="99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64AEAE-FB4F-4736-BAB1-153BF30BD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6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7"/>
    </mc:Choice>
    <mc:Fallback>
      <p:transition spd="slow" advTm="25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PROJECT GOALS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3312" y="1333686"/>
            <a:ext cx="8946541" cy="4914713"/>
          </a:xfrm>
        </p:spPr>
        <p:txBody>
          <a:bodyPr>
            <a:normAutofit/>
          </a:bodyPr>
          <a:lstStyle/>
          <a:p>
            <a:r>
              <a:rPr lang="en-US" dirty="0"/>
              <a:t>Major functions of database systems are : 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b="1" dirty="0"/>
              <a:t>What data to collect</a:t>
            </a:r>
          </a:p>
          <a:p>
            <a:pPr marL="486918" lvl="1">
              <a:buFont typeface="Wingdings" panose="05000000000000000000" pitchFamily="2" charset="2"/>
              <a:buChar char="Ø"/>
            </a:pPr>
            <a:r>
              <a:rPr lang="en-US" dirty="0"/>
              <a:t>Employee details are collected </a:t>
            </a:r>
          </a:p>
          <a:p>
            <a:pPr marL="486918" lvl="1">
              <a:buFont typeface="Wingdings" panose="05000000000000000000" pitchFamily="2" charset="2"/>
              <a:buChar char="Ø"/>
            </a:pPr>
            <a:r>
              <a:rPr lang="en-US" dirty="0"/>
              <a:t>Shift details which are picked up by employees</a:t>
            </a:r>
          </a:p>
          <a:p>
            <a:pPr marL="486918" lvl="1">
              <a:buFont typeface="Wingdings" panose="05000000000000000000" pitchFamily="2" charset="2"/>
              <a:buChar char="Ø"/>
            </a:pPr>
            <a:r>
              <a:rPr lang="en-US" dirty="0"/>
              <a:t>Game details for which employees have picked up the shifts</a:t>
            </a:r>
          </a:p>
          <a:p>
            <a:pPr marL="486918" lvl="1">
              <a:buFont typeface="Wingdings" panose="05000000000000000000" pitchFamily="2" charset="2"/>
              <a:buChar char="Ø"/>
            </a:pPr>
            <a:r>
              <a:rPr lang="en-US" dirty="0"/>
              <a:t>Track Records have feedback and disciplinary points if any for the employees</a:t>
            </a:r>
          </a:p>
          <a:p>
            <a:pPr marL="486918" lvl="1">
              <a:buFont typeface="Wingdings" panose="05000000000000000000" pitchFamily="2" charset="2"/>
              <a:buChar char="Ø"/>
            </a:pPr>
            <a:r>
              <a:rPr lang="en-US" dirty="0"/>
              <a:t>Manager details who approve the Dropped shifts by employees</a:t>
            </a:r>
          </a:p>
          <a:p>
            <a:pPr marL="486918" lvl="1">
              <a:buFont typeface="Wingdings" panose="05000000000000000000" pitchFamily="2" charset="2"/>
              <a:buChar char="Ø"/>
            </a:pPr>
            <a:r>
              <a:rPr lang="en-US" dirty="0"/>
              <a:t>To save manual time and effort for scheduling for each game </a:t>
            </a:r>
          </a:p>
          <a:p>
            <a:pPr marL="486918" lvl="1">
              <a:buFont typeface="Wingdings" panose="05000000000000000000" pitchFamily="2" charset="2"/>
              <a:buChar char="Ø"/>
            </a:pPr>
            <a:r>
              <a:rPr lang="en-US" dirty="0"/>
              <a:t>Automating the shift schedule processing including Drop and Pick Shifts.</a:t>
            </a:r>
          </a:p>
          <a:p>
            <a:pPr marL="486918" lvl="1">
              <a:buFont typeface="Wingdings" panose="05000000000000000000" pitchFamily="2" charset="2"/>
              <a:buChar char="Ø"/>
            </a:pPr>
            <a:r>
              <a:rPr lang="en-US" dirty="0"/>
              <a:t>Payroll for all the employees and maintain track records to show efficiency of the employees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6E1315D-829C-4622-A4EA-9E6E3C643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60"/>
    </mc:Choice>
    <mc:Fallback>
      <p:transition spd="slow" advTm="71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69C85-A9FA-4348-A75D-85CD1B14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Output after changes are made to the Pay table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C7D476-59B4-4623-9D76-565BAC8DA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80320" y="2052638"/>
            <a:ext cx="5993135" cy="41957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F5F2F1-3FCB-49B0-9312-77CCD9AE50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6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3"/>
    </mc:Choice>
    <mc:Fallback>
      <p:transition spd="slow" advTm="24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2" y="1512106"/>
            <a:ext cx="8946541" cy="47362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Who can Input the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Administrative Team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Who can query the data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Employees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5EA1D2A-62E8-4AE7-ACA8-FF302918B8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06"/>
    </mc:Choice>
    <mc:Fallback>
      <p:transition spd="slow" advTm="21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1534112"/>
            <a:ext cx="8946541" cy="47142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What are the major data questions</a:t>
            </a:r>
          </a:p>
          <a:p>
            <a:pPr marL="0" indent="0">
              <a:buNone/>
            </a:pPr>
            <a:endParaRPr lang="en-US" b="1" dirty="0"/>
          </a:p>
          <a:p>
            <a:pPr lvl="0"/>
            <a:r>
              <a:rPr lang="en-US" dirty="0"/>
              <a:t>Which students pick shifts for the game and which do not? Active Students can be found out.</a:t>
            </a:r>
          </a:p>
          <a:p>
            <a:pPr lvl="0"/>
            <a:r>
              <a:rPr lang="en-US" dirty="0"/>
              <a:t>How Feedback can be used to track students work and their efficiency?</a:t>
            </a:r>
          </a:p>
          <a:p>
            <a:pPr lvl="0"/>
            <a:r>
              <a:rPr lang="en-US" dirty="0"/>
              <a:t>What is the average payment made for a particular game to employees?</a:t>
            </a:r>
          </a:p>
          <a:p>
            <a:pPr lvl="0"/>
            <a:r>
              <a:rPr lang="en-US" dirty="0"/>
              <a:t>What are the reasons given by employees to drop a shift?</a:t>
            </a:r>
          </a:p>
          <a:p>
            <a:r>
              <a:rPr lang="en-US" dirty="0"/>
              <a:t>What is the annual growth in terms of customers per game?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D99FCC0-D822-4C84-AE0B-89BB7B1A2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470"/>
    </mc:Choice>
    <mc:Fallback>
      <p:transition spd="slow" advTm="81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10" y="140605"/>
            <a:ext cx="9404723" cy="140053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ERD - Visio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EB823E-B657-4E5F-A4F0-CAB647DC6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847770" y="1042770"/>
            <a:ext cx="7235522" cy="47724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02C96F-F675-4712-8A32-0D291BE18E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2720" y="1085400"/>
              <a:ext cx="6451920" cy="3914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02C96F-F675-4712-8A32-0D291BE18E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3360" y="1076040"/>
                <a:ext cx="6470640" cy="39333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903406C-77A7-4E9E-B916-F6172AA240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229"/>
    </mc:Choice>
    <mc:Fallback>
      <p:transition spd="slow" advTm="121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98310" cy="1400530"/>
          </a:xfrm>
        </p:spPr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ERD – MS Access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932E3BB6-9695-4B65-A910-9B22B5293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03312" y="1853248"/>
            <a:ext cx="9404723" cy="422730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AC9B160-3C9C-4EFC-9B48-B4F4F698D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37"/>
    </mc:Choice>
    <mc:Fallback>
      <p:transition spd="slow" advTm="13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6255" y="136024"/>
            <a:ext cx="9404723" cy="140053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851" y="1110661"/>
            <a:ext cx="8946541" cy="5526544"/>
          </a:xfrm>
        </p:spPr>
        <p:txBody>
          <a:bodyPr>
            <a:normAutofit fontScale="55000" lnSpcReduction="20000"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Total Number of Tables : 9</a:t>
            </a:r>
          </a:p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Total Number of Forms : 13</a:t>
            </a:r>
          </a:p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Number of Forms that you created so far : 13</a:t>
            </a:r>
          </a:p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Login Form (Y)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(user logs in to the system)</a:t>
            </a:r>
          </a:p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Employee Details (Y)(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allows you to add and view Employee Details)</a:t>
            </a:r>
          </a:p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ShiftSchedule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(Y)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(allows you to add and view Shift details for all the games scheduled)</a:t>
            </a:r>
          </a:p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EmpSchedule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(Y)(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allows you to view Employee Schedule for each and every employee)</a:t>
            </a:r>
          </a:p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Manager Details(Y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)(allows you to add and view Manager details)</a:t>
            </a:r>
          </a:p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Payroll(Y)(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allows you to add record for Employees and their hours worked with the Amount to be paid)</a:t>
            </a:r>
          </a:p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Track Records(Y) (allows you to add Track Records for all the employees)</a:t>
            </a:r>
          </a:p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Game Schedule(Y) (allows you to add and view Games details)</a:t>
            </a:r>
          </a:p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DropShift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(Y) (allows you to add and view Dropped Shifts details)</a:t>
            </a:r>
          </a:p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AvailableShift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(Y)(allows you to retrieve about the Available shifts which can be picked up by the employees)</a:t>
            </a:r>
          </a:p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Reports_Page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(Y)(A form which has 3 buttons for all the 3 reports to be viewed)</a:t>
            </a:r>
          </a:p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Navigation_Form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(Y)(A form created to display menu for Successful Admin Login)</a:t>
            </a:r>
          </a:p>
          <a:p>
            <a:r>
              <a:rPr lang="en-US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Read_Only_Form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(Y)(A form created to be displayed to the Guest User on Login Page Guest Button click)</a:t>
            </a:r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1BEB79F-494B-4159-8473-216A6540EB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85"/>
    </mc:Choice>
    <mc:Fallback>
      <p:transition spd="slow" advTm="35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/>
              <a:t>FORMS</a:t>
            </a:r>
            <a:br>
              <a:rPr lang="en-US" sz="2900"/>
            </a:br>
            <a:r>
              <a:rPr lang="en-US" sz="2900"/>
              <a:t>Login Form</a:t>
            </a:r>
            <a:br>
              <a:rPr lang="en-US" sz="2900"/>
            </a:br>
            <a:endParaRPr lang="en-US" sz="29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BFD6DE6-7C56-4164-993B-28942AAD0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8852" y="2172089"/>
            <a:ext cx="4396339" cy="3804966"/>
          </a:xfrm>
        </p:spPr>
        <p:txBody>
          <a:bodyPr/>
          <a:lstStyle/>
          <a:p>
            <a:r>
              <a:rPr lang="en-US" dirty="0"/>
              <a:t>The Login Form created has 2 main buttons Login and Guest.</a:t>
            </a:r>
          </a:p>
          <a:p>
            <a:r>
              <a:rPr lang="en-US" dirty="0"/>
              <a:t>For Login there are 2 different users Admin and Normal Users. </a:t>
            </a:r>
          </a:p>
          <a:p>
            <a:r>
              <a:rPr lang="en-US" dirty="0"/>
              <a:t>For Admin, the Login Form after successful login takes  the admin to a separate page as compared to the normal users who will be re-directed to a different page.</a:t>
            </a:r>
          </a:p>
          <a:p>
            <a:r>
              <a:rPr lang="en-US" dirty="0"/>
              <a:t>The Guest Button is a Read Only Sub form created in Access.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F8A0441-8FE3-4AFA-A613-4163809C94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641112" y="1752972"/>
            <a:ext cx="5019454" cy="4335594"/>
          </a:xfrm>
          <a:prstGeom prst="rect">
            <a:avLst/>
          </a:prstGeom>
          <a:noFill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8E9B1B-51F7-4F67-82A6-36B76D43D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89"/>
    </mc:Choice>
    <mc:Fallback>
      <p:transition spd="slow" advTm="31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  <a:br>
              <a:rPr lang="en-US" dirty="0"/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Payroll Form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E29A6FE-26D3-4516-83E7-B77CBB36E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77143" y="2052638"/>
            <a:ext cx="7703263" cy="44552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D934A86-88E4-402D-9C65-C1CB2DC421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68138" y="6434138"/>
            <a:ext cx="271462" cy="2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9"/>
    </mc:Choice>
    <mc:Fallback>
      <p:transition spd="slow" advTm="8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Strategy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 (Ion green design, widescreen).potx" id="{866C028E-10C7-4672-8238-17D4366C073A}" vid="{2A820B7E-5093-43C8-ABD0-FF5B957D5E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909</Words>
  <Application>Microsoft Office PowerPoint</Application>
  <PresentationFormat>Widescreen</PresentationFormat>
  <Paragraphs>98</Paragraphs>
  <Slides>20</Slides>
  <Notes>12</Notes>
  <HiddenSlides>0</HiddenSlides>
  <MMClips>20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Wingdings</vt:lpstr>
      <vt:lpstr>Wingdings 3</vt:lpstr>
      <vt:lpstr>Business Strategy</vt:lpstr>
      <vt:lpstr>Dome Concessions Shift &amp; Pay Portal</vt:lpstr>
      <vt:lpstr>PROJECT GOALS </vt:lpstr>
      <vt:lpstr>PROJECT GOALS</vt:lpstr>
      <vt:lpstr>PROJECT GOALS</vt:lpstr>
      <vt:lpstr>ERD - Visio</vt:lpstr>
      <vt:lpstr>ERD – MS Access</vt:lpstr>
      <vt:lpstr>Forms</vt:lpstr>
      <vt:lpstr>FORMS Login Form </vt:lpstr>
      <vt:lpstr>FORMS Payroll Form</vt:lpstr>
      <vt:lpstr>Reports Page Form</vt:lpstr>
      <vt:lpstr>Track Records Form &amp; Combo Box in Employee Schedule Form</vt:lpstr>
      <vt:lpstr>Major Data Questions - Reports</vt:lpstr>
      <vt:lpstr>Report 1  The employees who are the most active </vt:lpstr>
      <vt:lpstr>Report 2  Most Common Reasons Given while Dropping the Shift</vt:lpstr>
      <vt:lpstr>Report 3  Average Disciplinary Points for all the Employees</vt:lpstr>
      <vt:lpstr>Procedure to Update Hours Recorded by the employees</vt:lpstr>
      <vt:lpstr>Trigger to Update the Amount Paid to the employees </vt:lpstr>
      <vt:lpstr>Trigger is yet to run before running output</vt:lpstr>
      <vt:lpstr>PowerPoint Presentation</vt:lpstr>
      <vt:lpstr>Output after changes are made to the Pay table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Dome Concessions Shift &amp; Pay Portal</dc:title>
  <dc:creator>Hitesh Thadhani</dc:creator>
  <cp:lastModifiedBy>Hitesh Thadhani</cp:lastModifiedBy>
  <cp:revision>19</cp:revision>
  <dcterms:created xsi:type="dcterms:W3CDTF">2019-12-03T00:39:23Z</dcterms:created>
  <dcterms:modified xsi:type="dcterms:W3CDTF">2019-12-04T21:52:43Z</dcterms:modified>
</cp:coreProperties>
</file>